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135C-9517-7D7C-AE8C-F399E0AEE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BC28E-F4E6-0A5C-8E13-8E46A011B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24A5B-87C6-B572-52D8-7EABEF0C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87622-444C-84CD-4FA1-96F36B1B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9CF4E-3ABB-4E57-CFFF-35DC7CA5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DF11-032C-5EB3-3BC7-FDB1FF3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E330E-6E0F-5959-02E2-5D57F8A97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16B8-2E92-111E-AFD6-A07A37F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786AD-ED8C-7702-0364-A6259CE1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B6F7C-91EF-340C-F7FA-BE13C359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B1057-9B97-E85C-E3B2-F8887B6D9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2D638-D001-8EE8-DF70-12B2CA420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2C8C7-9F3C-D27A-C344-A9FDFC7C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4936-6435-5A78-961D-1D830CCD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BC03-FD17-AB57-8C20-E8A96A72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1432-557A-CEA6-77F2-34CD4352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0BC50-4230-43C9-F468-0C96B9DE4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4703-51B3-D6EC-6F4B-41D13DBA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10032-0CF9-E670-56EE-D65D0E7C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E6374-9E9A-E972-4DD2-C925D807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9B55-E0B4-0639-AD62-96B5D846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A0A60-B6B9-F5A1-C240-112C32BCB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9E1D-6A87-ABA9-DDD0-AF01D59F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5617-E800-5223-EDA9-B2A1354D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588F-6B90-4FAD-C418-E896685A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640D-BD6A-B04F-7FC5-C5E0E923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469A-CB5E-1B55-86C0-9DA0D3D2C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0282B-06B5-8278-8E08-F27E58583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31D1-DF82-D629-011B-F92050B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DFEE6-0170-68EB-E17A-C48AA6BB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A7B30-3A5C-5E9F-0161-BB3F7140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58DE-12AC-9BAC-CC55-2C3B3075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B5F35-7D8B-F0CE-1B75-41F19C700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AFE62-E9AB-5513-9EA5-AC476C33A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BDAD7-C9B2-2D1E-B047-57FC82C42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F7D6B-DD14-30ED-AE10-7318B4DCD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70E5B-20AE-67FF-D082-509A4FEC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857DC-63B8-6E31-5C86-748C194A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84911C-0726-B884-B22B-065C2DDD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ECC6-1824-0C00-1A02-0A210748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5EB46-277F-7783-46FB-E2DD0C3C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3B05A-89C8-AB53-9743-FDCBD467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30DEE-5447-1656-4E9D-600A5434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251CC-BC7A-1B82-98A9-7D5B3438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E1A56-CD16-06E2-35AF-25471C80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FBD24-BE1B-00E9-4DEE-A9B8ED76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1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0E82-96F1-712D-FA97-46C75C26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AC97-0133-E8BA-62B4-B795FCB5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211B6-A60B-4A56-E98B-39295D239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988B4-AFB9-DB0B-1146-DF8562D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B4A40-DA5A-6D37-EECD-CECAF03E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1F452-375E-576A-55A6-9D4CAE7C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5118-F971-3A55-145A-1620B477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7BA44-7ECB-AE58-7983-C19759342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21E4E-B812-AC2E-5447-8265C52C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E977F-2675-E243-8311-752C7FEB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6F3F5-1D19-7F56-F75A-0BED7611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83EAD-0391-7C99-FB25-C27D496C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E2EFE-FF20-0F9C-084D-50894B5D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BB270-135D-AAEF-1729-BB44C0DD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AF23-93C4-9395-97DA-AF861B28B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3A04-6415-4163-9EAA-C703E2E5970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0E036-B7E6-1AF2-EE28-E9B3388AA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3E0A9-6AA7-0B0F-E226-8E0846231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6534-BD0D-4CF2-BD68-CADBDC6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0F43D8-4734-D6FE-38D4-DACEA32F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55" y="0"/>
            <a:ext cx="9165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822982-E13E-A977-258D-A231539B5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68" y="0"/>
            <a:ext cx="913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3A593-CF32-A913-8253-84F1CCC8C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" b="-1"/>
          <a:stretch/>
        </p:blipFill>
        <p:spPr>
          <a:xfrm>
            <a:off x="1505670" y="-6173"/>
            <a:ext cx="9180659" cy="68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7749C6-274A-4CF7-6FE4-95CE4C8CA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"/>
          <a:stretch/>
        </p:blipFill>
        <p:spPr>
          <a:xfrm>
            <a:off x="1548453" y="0"/>
            <a:ext cx="9095094" cy="68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61FE4-2649-F8BC-7BB4-ED6C4A36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73" y="-5029"/>
            <a:ext cx="9156453" cy="68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4680B-A83E-0E53-BB1C-AFDC6C202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" t="915"/>
          <a:stretch/>
        </p:blipFill>
        <p:spPr>
          <a:xfrm>
            <a:off x="1488141" y="0"/>
            <a:ext cx="9215718" cy="68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3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C81C8-EF8C-FC2E-8008-DA5371EE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68" y="0"/>
            <a:ext cx="9138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47790-E102-1B6A-4CC0-6351EA1D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20" y="0"/>
            <a:ext cx="9129559" cy="68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7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64E49-4CF5-12E9-7A72-15162EB8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50" y="-3322"/>
            <a:ext cx="9151299" cy="68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0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Freudenthal</dc:creator>
  <cp:lastModifiedBy>Coe, Michelle A - (macoe)</cp:lastModifiedBy>
  <cp:revision>1</cp:revision>
  <dcterms:created xsi:type="dcterms:W3CDTF">2023-04-08T01:15:05Z</dcterms:created>
  <dcterms:modified xsi:type="dcterms:W3CDTF">2023-04-14T21:16:21Z</dcterms:modified>
</cp:coreProperties>
</file>